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1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35" autoAdjust="0"/>
  </p:normalViewPr>
  <p:slideViewPr>
    <p:cSldViewPr snapToGrid="0">
      <p:cViewPr varScale="1">
        <p:scale>
          <a:sx n="104" d="100"/>
          <a:sy n="104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han, Man" userId="37104710-05df-4370-9d86-514a293a6e2e" providerId="ADAL" clId="{D4B57AB8-9AA6-49E3-B502-D20D87341209}"/>
    <pc:docChg chg="undo custSel addSld delSld modSld">
      <pc:chgData name="Mohan, Man" userId="37104710-05df-4370-9d86-514a293a6e2e" providerId="ADAL" clId="{D4B57AB8-9AA6-49E3-B502-D20D87341209}" dt="2024-10-11T13:53:58.415" v="72" actId="1076"/>
      <pc:docMkLst>
        <pc:docMk/>
      </pc:docMkLst>
      <pc:sldChg chg="del">
        <pc:chgData name="Mohan, Man" userId="37104710-05df-4370-9d86-514a293a6e2e" providerId="ADAL" clId="{D4B57AB8-9AA6-49E3-B502-D20D87341209}" dt="2024-10-11T02:41:20.998" v="0" actId="47"/>
        <pc:sldMkLst>
          <pc:docMk/>
          <pc:sldMk cId="1121486319" sldId="256"/>
        </pc:sldMkLst>
      </pc:sldChg>
      <pc:sldChg chg="del">
        <pc:chgData name="Mohan, Man" userId="37104710-05df-4370-9d86-514a293a6e2e" providerId="ADAL" clId="{D4B57AB8-9AA6-49E3-B502-D20D87341209}" dt="2024-10-11T02:41:21.453" v="1" actId="47"/>
        <pc:sldMkLst>
          <pc:docMk/>
          <pc:sldMk cId="4205977045" sldId="257"/>
        </pc:sldMkLst>
      </pc:sldChg>
      <pc:sldChg chg="del">
        <pc:chgData name="Mohan, Man" userId="37104710-05df-4370-9d86-514a293a6e2e" providerId="ADAL" clId="{D4B57AB8-9AA6-49E3-B502-D20D87341209}" dt="2024-10-11T02:41:21.877" v="2" actId="47"/>
        <pc:sldMkLst>
          <pc:docMk/>
          <pc:sldMk cId="3414948269" sldId="258"/>
        </pc:sldMkLst>
      </pc:sldChg>
      <pc:sldChg chg="addSp modSp mod">
        <pc:chgData name="Mohan, Man" userId="37104710-05df-4370-9d86-514a293a6e2e" providerId="ADAL" clId="{D4B57AB8-9AA6-49E3-B502-D20D87341209}" dt="2024-10-11T13:53:58.415" v="72" actId="1076"/>
        <pc:sldMkLst>
          <pc:docMk/>
          <pc:sldMk cId="3742170954" sldId="259"/>
        </pc:sldMkLst>
        <pc:spChg chg="mod">
          <ac:chgData name="Mohan, Man" userId="37104710-05df-4370-9d86-514a293a6e2e" providerId="ADAL" clId="{D4B57AB8-9AA6-49E3-B502-D20D87341209}" dt="2024-10-11T13:53:38.647" v="66" actId="164"/>
          <ac:spMkLst>
            <pc:docMk/>
            <pc:sldMk cId="3742170954" sldId="259"/>
            <ac:spMk id="2" creationId="{35BB8387-BCB2-00D7-5C5B-15B42BB7F418}"/>
          </ac:spMkLst>
        </pc:spChg>
        <pc:spChg chg="mod">
          <ac:chgData name="Mohan, Man" userId="37104710-05df-4370-9d86-514a293a6e2e" providerId="ADAL" clId="{D4B57AB8-9AA6-49E3-B502-D20D87341209}" dt="2024-10-11T13:53:38.647" v="66" actId="164"/>
          <ac:spMkLst>
            <pc:docMk/>
            <pc:sldMk cId="3742170954" sldId="259"/>
            <ac:spMk id="4" creationId="{E26CDE51-7AD4-8681-2B74-8BCC8C7789E9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8" creationId="{5FB2BB8F-1B53-4AF8-B16E-94B4ADB6724D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9" creationId="{A06013B7-A442-487F-8CDD-DCD295D4BB7A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10" creationId="{22FD2472-B3F5-4B38-813F-F76EE62E5C86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11" creationId="{89D05585-24B5-40FA-839D-E8E3D3C129DC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12" creationId="{063F8DDE-AFDA-4553-8C53-96652233F30D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13" creationId="{5B01E50D-7018-46D9-B3CA-2EBF6309B5C7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14" creationId="{9A47944A-F843-4530-ACAE-29370E0A24E5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15" creationId="{7C83597D-C394-4DD6-8A30-28B6F0C72C7C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16" creationId="{2C10DB24-F38B-436F-B0F1-FD7914404625}"/>
          </ac:spMkLst>
        </pc:spChg>
        <pc:spChg chg="mod">
          <ac:chgData name="Mohan, Man" userId="37104710-05df-4370-9d86-514a293a6e2e" providerId="ADAL" clId="{D4B57AB8-9AA6-49E3-B502-D20D87341209}" dt="2024-10-11T13:53:38.647" v="66" actId="164"/>
          <ac:spMkLst>
            <pc:docMk/>
            <pc:sldMk cId="3742170954" sldId="259"/>
            <ac:spMk id="20" creationId="{A0A83262-D2FD-7AD5-D64B-99A624FA8E9F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21" creationId="{A42EAC92-E3E1-4CA4-9C3C-CE2799928ACC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22" creationId="{A45051AF-434C-425C-9640-FC8E89424577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23" creationId="{FE7C438F-D03C-4288-ACE8-3ED3405F901D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24" creationId="{B40AF23D-5444-4D34-85C5-DE88873F0C33}"/>
          </ac:spMkLst>
        </pc:spChg>
        <pc:spChg chg="mod">
          <ac:chgData name="Mohan, Man" userId="37104710-05df-4370-9d86-514a293a6e2e" providerId="ADAL" clId="{D4B57AB8-9AA6-49E3-B502-D20D87341209}" dt="2024-10-11T13:53:38.647" v="66" actId="164"/>
          <ac:spMkLst>
            <pc:docMk/>
            <pc:sldMk cId="3742170954" sldId="259"/>
            <ac:spMk id="35" creationId="{01717834-3B66-43B1-9E07-DCF9BECC1ADC}"/>
          </ac:spMkLst>
        </pc:spChg>
        <pc:grpChg chg="add mod">
          <ac:chgData name="Mohan, Man" userId="37104710-05df-4370-9d86-514a293a6e2e" providerId="ADAL" clId="{D4B57AB8-9AA6-49E3-B502-D20D87341209}" dt="2024-10-11T13:53:56.533" v="71" actId="1076"/>
          <ac:grpSpMkLst>
            <pc:docMk/>
            <pc:sldMk cId="3742170954" sldId="259"/>
            <ac:grpSpMk id="3" creationId="{34530218-6380-0156-3E1D-CA99A867D904}"/>
          </ac:grpSpMkLst>
        </pc:grpChg>
        <pc:grpChg chg="add mod">
          <ac:chgData name="Mohan, Man" userId="37104710-05df-4370-9d86-514a293a6e2e" providerId="ADAL" clId="{D4B57AB8-9AA6-49E3-B502-D20D87341209}" dt="2024-10-11T13:53:58.415" v="72" actId="1076"/>
          <ac:grpSpMkLst>
            <pc:docMk/>
            <pc:sldMk cId="3742170954" sldId="259"/>
            <ac:grpSpMk id="6" creationId="{AF6BF1D1-7AEC-1797-452F-E919557DE7EC}"/>
          </ac:grpSpMkLst>
        </pc:grpChg>
        <pc:picChg chg="mod">
          <ac:chgData name="Mohan, Man" userId="37104710-05df-4370-9d86-514a293a6e2e" providerId="ADAL" clId="{D4B57AB8-9AA6-49E3-B502-D20D87341209}" dt="2024-10-11T13:53:58.415" v="72" actId="1076"/>
          <ac:picMkLst>
            <pc:docMk/>
            <pc:sldMk cId="3742170954" sldId="259"/>
            <ac:picMk id="26" creationId="{F71060F7-1335-411A-80DE-C306A50DEBBA}"/>
          </ac:picMkLst>
        </pc:picChg>
        <pc:picChg chg="mod">
          <ac:chgData name="Mohan, Man" userId="37104710-05df-4370-9d86-514a293a6e2e" providerId="ADAL" clId="{D4B57AB8-9AA6-49E3-B502-D20D87341209}" dt="2024-10-11T13:53:58.415" v="72" actId="1076"/>
          <ac:picMkLst>
            <pc:docMk/>
            <pc:sldMk cId="3742170954" sldId="259"/>
            <ac:picMk id="28" creationId="{F3C0D467-0DD0-4852-A9E7-98F055CD9564}"/>
          </ac:picMkLst>
        </pc:picChg>
        <pc:picChg chg="mod">
          <ac:chgData name="Mohan, Man" userId="37104710-05df-4370-9d86-514a293a6e2e" providerId="ADAL" clId="{D4B57AB8-9AA6-49E3-B502-D20D87341209}" dt="2024-10-11T13:53:58.415" v="72" actId="1076"/>
          <ac:picMkLst>
            <pc:docMk/>
            <pc:sldMk cId="3742170954" sldId="259"/>
            <ac:picMk id="30" creationId="{B4E030FD-77AE-4224-B921-72CE78502D48}"/>
          </ac:picMkLst>
        </pc:picChg>
        <pc:picChg chg="mod">
          <ac:chgData name="Mohan, Man" userId="37104710-05df-4370-9d86-514a293a6e2e" providerId="ADAL" clId="{D4B57AB8-9AA6-49E3-B502-D20D87341209}" dt="2024-10-11T13:53:58.415" v="72" actId="1076"/>
          <ac:picMkLst>
            <pc:docMk/>
            <pc:sldMk cId="3742170954" sldId="259"/>
            <ac:picMk id="32" creationId="{AA024D7A-23F6-455A-88EA-9C8B996216A5}"/>
          </ac:picMkLst>
        </pc:picChg>
        <pc:picChg chg="mod">
          <ac:chgData name="Mohan, Man" userId="37104710-05df-4370-9d86-514a293a6e2e" providerId="ADAL" clId="{D4B57AB8-9AA6-49E3-B502-D20D87341209}" dt="2024-10-11T13:53:38.647" v="66" actId="164"/>
          <ac:picMkLst>
            <pc:docMk/>
            <pc:sldMk cId="3742170954" sldId="259"/>
            <ac:picMk id="34" creationId="{D48D7F8D-CE7E-4BF4-8689-2355D6DDA299}"/>
          </ac:picMkLst>
        </pc:picChg>
        <pc:cxnChg chg="mod">
          <ac:chgData name="Mohan, Man" userId="37104710-05df-4370-9d86-514a293a6e2e" providerId="ADAL" clId="{D4B57AB8-9AA6-49E3-B502-D20D87341209}" dt="2024-10-11T13:53:58.415" v="72" actId="1076"/>
          <ac:cxnSpMkLst>
            <pc:docMk/>
            <pc:sldMk cId="3742170954" sldId="259"/>
            <ac:cxnSpMk id="17" creationId="{DA605F68-8286-477F-9CD1-ABFF8F4D6B88}"/>
          </ac:cxnSpMkLst>
        </pc:cxnChg>
        <pc:cxnChg chg="mod">
          <ac:chgData name="Mohan, Man" userId="37104710-05df-4370-9d86-514a293a6e2e" providerId="ADAL" clId="{D4B57AB8-9AA6-49E3-B502-D20D87341209}" dt="2024-10-11T13:53:58.415" v="72" actId="1076"/>
          <ac:cxnSpMkLst>
            <pc:docMk/>
            <pc:sldMk cId="3742170954" sldId="259"/>
            <ac:cxnSpMk id="18" creationId="{05C0F87A-CD05-4F19-B9FB-1464AFC80CC6}"/>
          </ac:cxnSpMkLst>
        </pc:cxnChg>
        <pc:cxnChg chg="mod">
          <ac:chgData name="Mohan, Man" userId="37104710-05df-4370-9d86-514a293a6e2e" providerId="ADAL" clId="{D4B57AB8-9AA6-49E3-B502-D20D87341209}" dt="2024-10-11T13:53:58.415" v="72" actId="1076"/>
          <ac:cxnSpMkLst>
            <pc:docMk/>
            <pc:sldMk cId="3742170954" sldId="259"/>
            <ac:cxnSpMk id="19" creationId="{A41C07D8-E0B0-4BA8-8505-22135779E171}"/>
          </ac:cxnSpMkLst>
        </pc:cxnChg>
      </pc:sldChg>
      <pc:sldChg chg="del">
        <pc:chgData name="Mohan, Man" userId="37104710-05df-4370-9d86-514a293a6e2e" providerId="ADAL" clId="{D4B57AB8-9AA6-49E3-B502-D20D87341209}" dt="2024-10-11T02:42:03.648" v="23" actId="47"/>
        <pc:sldMkLst>
          <pc:docMk/>
          <pc:sldMk cId="624856637" sldId="261"/>
        </pc:sldMkLst>
      </pc:sldChg>
      <pc:sldChg chg="del">
        <pc:chgData name="Mohan, Man" userId="37104710-05df-4370-9d86-514a293a6e2e" providerId="ADAL" clId="{D4B57AB8-9AA6-49E3-B502-D20D87341209}" dt="2024-10-11T02:42:04.277" v="24" actId="47"/>
        <pc:sldMkLst>
          <pc:docMk/>
          <pc:sldMk cId="2717183306" sldId="262"/>
        </pc:sldMkLst>
      </pc:sldChg>
      <pc:sldChg chg="del">
        <pc:chgData name="Mohan, Man" userId="37104710-05df-4370-9d86-514a293a6e2e" providerId="ADAL" clId="{D4B57AB8-9AA6-49E3-B502-D20D87341209}" dt="2024-10-11T02:42:07.023" v="25" actId="47"/>
        <pc:sldMkLst>
          <pc:docMk/>
          <pc:sldMk cId="870025364" sldId="263"/>
        </pc:sldMkLst>
      </pc:sldChg>
      <pc:sldChg chg="del">
        <pc:chgData name="Mohan, Man" userId="37104710-05df-4370-9d86-514a293a6e2e" providerId="ADAL" clId="{D4B57AB8-9AA6-49E3-B502-D20D87341209}" dt="2024-10-11T02:42:00.239" v="21" actId="47"/>
        <pc:sldMkLst>
          <pc:docMk/>
          <pc:sldMk cId="1131492891" sldId="264"/>
        </pc:sldMkLst>
      </pc:sldChg>
      <pc:sldChg chg="del">
        <pc:chgData name="Mohan, Man" userId="37104710-05df-4370-9d86-514a293a6e2e" providerId="ADAL" clId="{D4B57AB8-9AA6-49E3-B502-D20D87341209}" dt="2024-10-11T02:42:00.915" v="22" actId="47"/>
        <pc:sldMkLst>
          <pc:docMk/>
          <pc:sldMk cId="3674586638" sldId="265"/>
        </pc:sldMkLst>
      </pc:sldChg>
      <pc:sldChg chg="del">
        <pc:chgData name="Mohan, Man" userId="37104710-05df-4370-9d86-514a293a6e2e" providerId="ADAL" clId="{D4B57AB8-9AA6-49E3-B502-D20D87341209}" dt="2024-10-11T02:41:32.994" v="3" actId="47"/>
        <pc:sldMkLst>
          <pc:docMk/>
          <pc:sldMk cId="1261270142" sldId="266"/>
        </pc:sldMkLst>
      </pc:sldChg>
      <pc:sldChg chg="del">
        <pc:chgData name="Mohan, Man" userId="37104710-05df-4370-9d86-514a293a6e2e" providerId="ADAL" clId="{D4B57AB8-9AA6-49E3-B502-D20D87341209}" dt="2024-10-11T02:41:33.827" v="4" actId="47"/>
        <pc:sldMkLst>
          <pc:docMk/>
          <pc:sldMk cId="2399525343" sldId="267"/>
        </pc:sldMkLst>
      </pc:sldChg>
      <pc:sldChg chg="del">
        <pc:chgData name="Mohan, Man" userId="37104710-05df-4370-9d86-514a293a6e2e" providerId="ADAL" clId="{D4B57AB8-9AA6-49E3-B502-D20D87341209}" dt="2024-10-11T02:41:35.617" v="6" actId="47"/>
        <pc:sldMkLst>
          <pc:docMk/>
          <pc:sldMk cId="2260216419" sldId="269"/>
        </pc:sldMkLst>
      </pc:sldChg>
      <pc:sldChg chg="del">
        <pc:chgData name="Mohan, Man" userId="37104710-05df-4370-9d86-514a293a6e2e" providerId="ADAL" clId="{D4B57AB8-9AA6-49E3-B502-D20D87341209}" dt="2024-10-11T02:41:34.722" v="5" actId="47"/>
        <pc:sldMkLst>
          <pc:docMk/>
          <pc:sldMk cId="3194131882" sldId="270"/>
        </pc:sldMkLst>
      </pc:sldChg>
      <pc:sldChg chg="del">
        <pc:chgData name="Mohan, Man" userId="37104710-05df-4370-9d86-514a293a6e2e" providerId="ADAL" clId="{D4B57AB8-9AA6-49E3-B502-D20D87341209}" dt="2024-10-11T02:41:36.481" v="7" actId="47"/>
        <pc:sldMkLst>
          <pc:docMk/>
          <pc:sldMk cId="3011352975" sldId="271"/>
        </pc:sldMkLst>
      </pc:sldChg>
      <pc:sldChg chg="del">
        <pc:chgData name="Mohan, Man" userId="37104710-05df-4370-9d86-514a293a6e2e" providerId="ADAL" clId="{D4B57AB8-9AA6-49E3-B502-D20D87341209}" dt="2024-10-11T02:41:37.375" v="8" actId="47"/>
        <pc:sldMkLst>
          <pc:docMk/>
          <pc:sldMk cId="36225885" sldId="272"/>
        </pc:sldMkLst>
      </pc:sldChg>
      <pc:sldChg chg="del">
        <pc:chgData name="Mohan, Man" userId="37104710-05df-4370-9d86-514a293a6e2e" providerId="ADAL" clId="{D4B57AB8-9AA6-49E3-B502-D20D87341209}" dt="2024-10-11T02:41:38.256" v="9" actId="47"/>
        <pc:sldMkLst>
          <pc:docMk/>
          <pc:sldMk cId="3140328593" sldId="273"/>
        </pc:sldMkLst>
      </pc:sldChg>
      <pc:sldChg chg="del">
        <pc:chgData name="Mohan, Man" userId="37104710-05df-4370-9d86-514a293a6e2e" providerId="ADAL" clId="{D4B57AB8-9AA6-49E3-B502-D20D87341209}" dt="2024-10-11T02:41:39.133" v="10" actId="47"/>
        <pc:sldMkLst>
          <pc:docMk/>
          <pc:sldMk cId="669503856" sldId="274"/>
        </pc:sldMkLst>
      </pc:sldChg>
      <pc:sldChg chg="del">
        <pc:chgData name="Mohan, Man" userId="37104710-05df-4370-9d86-514a293a6e2e" providerId="ADAL" clId="{D4B57AB8-9AA6-49E3-B502-D20D87341209}" dt="2024-10-11T02:41:39.950" v="11" actId="47"/>
        <pc:sldMkLst>
          <pc:docMk/>
          <pc:sldMk cId="3635091487" sldId="275"/>
        </pc:sldMkLst>
      </pc:sldChg>
      <pc:sldChg chg="addSp delSp modSp mod">
        <pc:chgData name="Mohan, Man" userId="37104710-05df-4370-9d86-514a293a6e2e" providerId="ADAL" clId="{D4B57AB8-9AA6-49E3-B502-D20D87341209}" dt="2024-10-11T02:49:53.117" v="64" actId="14100"/>
        <pc:sldMkLst>
          <pc:docMk/>
          <pc:sldMk cId="285705100" sldId="282"/>
        </pc:sldMkLst>
        <pc:spChg chg="mod">
          <ac:chgData name="Mohan, Man" userId="37104710-05df-4370-9d86-514a293a6e2e" providerId="ADAL" clId="{D4B57AB8-9AA6-49E3-B502-D20D87341209}" dt="2024-10-11T02:46:03.154" v="30" actId="207"/>
          <ac:spMkLst>
            <pc:docMk/>
            <pc:sldMk cId="285705100" sldId="282"/>
            <ac:spMk id="5" creationId="{EEB0813F-470F-7BED-7208-2F8F0EB61B9F}"/>
          </ac:spMkLst>
        </pc:spChg>
        <pc:spChg chg="mod">
          <ac:chgData name="Mohan, Man" userId="37104710-05df-4370-9d86-514a293a6e2e" providerId="ADAL" clId="{D4B57AB8-9AA6-49E3-B502-D20D87341209}" dt="2024-10-11T02:45:38.903" v="26"/>
          <ac:spMkLst>
            <pc:docMk/>
            <pc:sldMk cId="285705100" sldId="282"/>
            <ac:spMk id="6" creationId="{298200D3-E3A4-C678-2F35-4DC7C2C878E5}"/>
          </ac:spMkLst>
        </pc:spChg>
        <pc:spChg chg="mod">
          <ac:chgData name="Mohan, Man" userId="37104710-05df-4370-9d86-514a293a6e2e" providerId="ADAL" clId="{D4B57AB8-9AA6-49E3-B502-D20D87341209}" dt="2024-10-11T02:49:36.188" v="49" actId="20577"/>
          <ac:spMkLst>
            <pc:docMk/>
            <pc:sldMk cId="285705100" sldId="282"/>
            <ac:spMk id="9" creationId="{EA1AC91D-6689-6610-EB40-DF93AF40A1A6}"/>
          </ac:spMkLst>
        </pc:spChg>
        <pc:spChg chg="mod">
          <ac:chgData name="Mohan, Man" userId="37104710-05df-4370-9d86-514a293a6e2e" providerId="ADAL" clId="{D4B57AB8-9AA6-49E3-B502-D20D87341209}" dt="2024-10-11T02:45:38.903" v="26"/>
          <ac:spMkLst>
            <pc:docMk/>
            <pc:sldMk cId="285705100" sldId="282"/>
            <ac:spMk id="10" creationId="{767F67BD-2C9A-97E3-CE77-A07EF761662B}"/>
          </ac:spMkLst>
        </pc:spChg>
        <pc:spChg chg="mod">
          <ac:chgData name="Mohan, Man" userId="37104710-05df-4370-9d86-514a293a6e2e" providerId="ADAL" clId="{D4B57AB8-9AA6-49E3-B502-D20D87341209}" dt="2024-10-11T02:49:53.117" v="64" actId="14100"/>
          <ac:spMkLst>
            <pc:docMk/>
            <pc:sldMk cId="285705100" sldId="282"/>
            <ac:spMk id="11" creationId="{A046E86D-676E-DD76-84BD-44958E7337FF}"/>
          </ac:spMkLst>
        </pc:spChg>
        <pc:spChg chg="mod">
          <ac:chgData name="Mohan, Man" userId="37104710-05df-4370-9d86-514a293a6e2e" providerId="ADAL" clId="{D4B57AB8-9AA6-49E3-B502-D20D87341209}" dt="2024-10-11T02:45:38.903" v="26"/>
          <ac:spMkLst>
            <pc:docMk/>
            <pc:sldMk cId="285705100" sldId="282"/>
            <ac:spMk id="12" creationId="{1A27DD53-EC9C-6CA9-496E-D84A3A5DED21}"/>
          </ac:spMkLst>
        </pc:spChg>
        <pc:spChg chg="mod">
          <ac:chgData name="Mohan, Man" userId="37104710-05df-4370-9d86-514a293a6e2e" providerId="ADAL" clId="{D4B57AB8-9AA6-49E3-B502-D20D87341209}" dt="2024-10-11T02:45:38.903" v="26"/>
          <ac:spMkLst>
            <pc:docMk/>
            <pc:sldMk cId="285705100" sldId="282"/>
            <ac:spMk id="13" creationId="{80BCCEDB-3B85-FB6D-1259-764AD0250FC6}"/>
          </ac:spMkLst>
        </pc:spChg>
        <pc:spChg chg="mod">
          <ac:chgData name="Mohan, Man" userId="37104710-05df-4370-9d86-514a293a6e2e" providerId="ADAL" clId="{D4B57AB8-9AA6-49E3-B502-D20D87341209}" dt="2024-10-11T02:45:38.903" v="26"/>
          <ac:spMkLst>
            <pc:docMk/>
            <pc:sldMk cId="285705100" sldId="282"/>
            <ac:spMk id="14" creationId="{139B6BAD-3F84-4A49-16F0-FB8A1D826F9E}"/>
          </ac:spMkLst>
        </pc:spChg>
        <pc:spChg chg="mod">
          <ac:chgData name="Mohan, Man" userId="37104710-05df-4370-9d86-514a293a6e2e" providerId="ADAL" clId="{D4B57AB8-9AA6-49E3-B502-D20D87341209}" dt="2024-10-11T02:45:38.903" v="26"/>
          <ac:spMkLst>
            <pc:docMk/>
            <pc:sldMk cId="285705100" sldId="282"/>
            <ac:spMk id="15" creationId="{4B015359-C663-2FE1-2F15-8F8DEE816261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25" creationId="{363A6695-EF85-D109-394C-A459B383F3C0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26" creationId="{78863437-56C6-6438-7672-9BF1844C1EA2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30" creationId="{2A56398A-29F3-D46A-4974-368CDF59B204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33" creationId="{0934D3BB-4DCD-BB34-114F-CD4F061D5D66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34" creationId="{CC42CDED-0D3E-17CC-8B25-65BAF457EC2A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35" creationId="{A5D02F92-B1B9-B7D1-AF24-CF961971B4BB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37" creationId="{A22B2A63-54B4-62D6-6D0F-245EE9C1918E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39" creationId="{FD868CD1-0826-92CE-C8D7-5152AB36E458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41" creationId="{0D104BA0-BC11-1745-6F0D-713A5232B5EA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47" creationId="{5CC12EA6-FAB8-570E-4041-354909EBA691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48" creationId="{77C8E70C-8C8C-43C9-8AC9-541B36BCA822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51" creationId="{007FFAC5-1ADF-698F-AC26-3FD88668AFC9}"/>
          </ac:spMkLst>
        </pc:spChg>
        <pc:spChg chg="mod">
          <ac:chgData name="Mohan, Man" userId="37104710-05df-4370-9d86-514a293a6e2e" providerId="ADAL" clId="{D4B57AB8-9AA6-49E3-B502-D20D87341209}" dt="2024-10-11T02:45:45.189" v="28" actId="1076"/>
          <ac:spMkLst>
            <pc:docMk/>
            <pc:sldMk cId="285705100" sldId="282"/>
            <ac:spMk id="55" creationId="{C7A140F3-54C1-76D5-B3E6-070B7F7CEDF8}"/>
          </ac:spMkLst>
        </pc:spChg>
        <pc:spChg chg="mod">
          <ac:chgData name="Mohan, Man" userId="37104710-05df-4370-9d86-514a293a6e2e" providerId="ADAL" clId="{D4B57AB8-9AA6-49E3-B502-D20D87341209}" dt="2024-10-11T02:45:45.189" v="28" actId="1076"/>
          <ac:spMkLst>
            <pc:docMk/>
            <pc:sldMk cId="285705100" sldId="282"/>
            <ac:spMk id="57" creationId="{08F79DC6-354F-B649-CB0A-900F8D99A22B}"/>
          </ac:spMkLst>
        </pc:spChg>
        <pc:spChg chg="mod">
          <ac:chgData name="Mohan, Man" userId="37104710-05df-4370-9d86-514a293a6e2e" providerId="ADAL" clId="{D4B57AB8-9AA6-49E3-B502-D20D87341209}" dt="2024-10-11T02:45:45.189" v="28" actId="1076"/>
          <ac:spMkLst>
            <pc:docMk/>
            <pc:sldMk cId="285705100" sldId="282"/>
            <ac:spMk id="59" creationId="{52174ABF-E141-3CD1-6088-BF5734C40AC9}"/>
          </ac:spMkLst>
        </pc:spChg>
        <pc:spChg chg="mod">
          <ac:chgData name="Mohan, Man" userId="37104710-05df-4370-9d86-514a293a6e2e" providerId="ADAL" clId="{D4B57AB8-9AA6-49E3-B502-D20D87341209}" dt="2024-10-11T02:45:45.189" v="28" actId="1076"/>
          <ac:spMkLst>
            <pc:docMk/>
            <pc:sldMk cId="285705100" sldId="282"/>
            <ac:spMk id="61" creationId="{0C5251CC-C846-A4B6-6173-CFBEF22E07D3}"/>
          </ac:spMkLst>
        </pc:spChg>
        <pc:spChg chg="mod">
          <ac:chgData name="Mohan, Man" userId="37104710-05df-4370-9d86-514a293a6e2e" providerId="ADAL" clId="{D4B57AB8-9AA6-49E3-B502-D20D87341209}" dt="2024-10-11T02:45:45.189" v="28" actId="1076"/>
          <ac:spMkLst>
            <pc:docMk/>
            <pc:sldMk cId="285705100" sldId="282"/>
            <ac:spMk id="62" creationId="{E631403D-044A-4933-0EAC-25BDD2DCCAD8}"/>
          </ac:spMkLst>
        </pc:spChg>
        <pc:spChg chg="mod">
          <ac:chgData name="Mohan, Man" userId="37104710-05df-4370-9d86-514a293a6e2e" providerId="ADAL" clId="{D4B57AB8-9AA6-49E3-B502-D20D87341209}" dt="2024-10-11T02:45:45.189" v="28" actId="1076"/>
          <ac:spMkLst>
            <pc:docMk/>
            <pc:sldMk cId="285705100" sldId="282"/>
            <ac:spMk id="63" creationId="{4E13FF04-FB9F-B721-8254-23F19BC4BA0B}"/>
          </ac:spMkLst>
        </pc:spChg>
        <pc:spChg chg="mod">
          <ac:chgData name="Mohan, Man" userId="37104710-05df-4370-9d86-514a293a6e2e" providerId="ADAL" clId="{D4B57AB8-9AA6-49E3-B502-D20D87341209}" dt="2024-10-11T02:45:45.189" v="28" actId="1076"/>
          <ac:spMkLst>
            <pc:docMk/>
            <pc:sldMk cId="285705100" sldId="282"/>
            <ac:spMk id="64" creationId="{8B32013C-9EAD-9691-B423-6616C6CF6A9A}"/>
          </ac:spMkLst>
        </pc:spChg>
        <pc:spChg chg="mod">
          <ac:chgData name="Mohan, Man" userId="37104710-05df-4370-9d86-514a293a6e2e" providerId="ADAL" clId="{D4B57AB8-9AA6-49E3-B502-D20D87341209}" dt="2024-10-11T02:45:45.189" v="28" actId="1076"/>
          <ac:spMkLst>
            <pc:docMk/>
            <pc:sldMk cId="285705100" sldId="282"/>
            <ac:spMk id="66" creationId="{0C9A5383-57ED-8FFB-C0F8-83461F053254}"/>
          </ac:spMkLst>
        </pc:spChg>
        <pc:spChg chg="mod">
          <ac:chgData name="Mohan, Man" userId="37104710-05df-4370-9d86-514a293a6e2e" providerId="ADAL" clId="{D4B57AB8-9AA6-49E3-B502-D20D87341209}" dt="2024-10-11T02:45:45.189" v="28" actId="1076"/>
          <ac:spMkLst>
            <pc:docMk/>
            <pc:sldMk cId="285705100" sldId="282"/>
            <ac:spMk id="67" creationId="{A5B9524A-FD9B-B3AB-E675-A2865E4EB1BA}"/>
          </ac:spMkLst>
        </pc:spChg>
        <pc:spChg chg="mod">
          <ac:chgData name="Mohan, Man" userId="37104710-05df-4370-9d86-514a293a6e2e" providerId="ADAL" clId="{D4B57AB8-9AA6-49E3-B502-D20D87341209}" dt="2024-10-11T02:45:45.189" v="28" actId="1076"/>
          <ac:spMkLst>
            <pc:docMk/>
            <pc:sldMk cId="285705100" sldId="282"/>
            <ac:spMk id="68" creationId="{5A84A983-4DCC-439E-1223-46F6DC67CD9F}"/>
          </ac:spMkLst>
        </pc:spChg>
        <pc:spChg chg="mod">
          <ac:chgData name="Mohan, Man" userId="37104710-05df-4370-9d86-514a293a6e2e" providerId="ADAL" clId="{D4B57AB8-9AA6-49E3-B502-D20D87341209}" dt="2024-10-11T02:45:45.189" v="28" actId="1076"/>
          <ac:spMkLst>
            <pc:docMk/>
            <pc:sldMk cId="285705100" sldId="282"/>
            <ac:spMk id="69" creationId="{EC45A015-494C-26D2-897E-5F50D56E0451}"/>
          </ac:spMkLst>
        </pc:spChg>
        <pc:grpChg chg="add mod">
          <ac:chgData name="Mohan, Man" userId="37104710-05df-4370-9d86-514a293a6e2e" providerId="ADAL" clId="{D4B57AB8-9AA6-49E3-B502-D20D87341209}" dt="2024-10-11T02:49:10.597" v="35" actId="1076"/>
          <ac:grpSpMkLst>
            <pc:docMk/>
            <pc:sldMk cId="285705100" sldId="282"/>
            <ac:grpSpMk id="3" creationId="{C62905AC-386B-E184-4150-5F72AF482BBC}"/>
          </ac:grpSpMkLst>
        </pc:grpChg>
        <pc:grpChg chg="mod">
          <ac:chgData name="Mohan, Man" userId="37104710-05df-4370-9d86-514a293a6e2e" providerId="ADAL" clId="{D4B57AB8-9AA6-49E3-B502-D20D87341209}" dt="2024-10-11T02:45:38.903" v="26"/>
          <ac:grpSpMkLst>
            <pc:docMk/>
            <pc:sldMk cId="285705100" sldId="282"/>
            <ac:grpSpMk id="4" creationId="{B331B232-A3B9-093B-BE00-F6CCE45E7325}"/>
          </ac:grpSpMkLst>
        </pc:grpChg>
        <pc:grpChg chg="add mod">
          <ac:chgData name="Mohan, Man" userId="37104710-05df-4370-9d86-514a293a6e2e" providerId="ADAL" clId="{D4B57AB8-9AA6-49E3-B502-D20D87341209}" dt="2024-10-11T02:49:05.931" v="34" actId="1076"/>
          <ac:grpSpMkLst>
            <pc:docMk/>
            <pc:sldMk cId="285705100" sldId="282"/>
            <ac:grpSpMk id="18" creationId="{08835E2A-99AD-71C4-36A7-21DE87BF51C6}"/>
          </ac:grpSpMkLst>
        </pc:grpChg>
        <pc:grpChg chg="del mod">
          <ac:chgData name="Mohan, Man" userId="37104710-05df-4370-9d86-514a293a6e2e" providerId="ADAL" clId="{D4B57AB8-9AA6-49E3-B502-D20D87341209}" dt="2024-10-11T02:48:59.393" v="33" actId="478"/>
          <ac:grpSpMkLst>
            <pc:docMk/>
            <pc:sldMk cId="285705100" sldId="282"/>
            <ac:grpSpMk id="54" creationId="{70FD6C00-7EA9-FD64-6938-E4CB5A5ED545}"/>
          </ac:grpSpMkLst>
        </pc:grpChg>
        <pc:picChg chg="mod">
          <ac:chgData name="Mohan, Man" userId="37104710-05df-4370-9d86-514a293a6e2e" providerId="ADAL" clId="{D4B57AB8-9AA6-49E3-B502-D20D87341209}" dt="2024-10-11T02:45:38.903" v="26"/>
          <ac:picMkLst>
            <pc:docMk/>
            <pc:sldMk cId="285705100" sldId="282"/>
            <ac:picMk id="8" creationId="{3EC8F080-BACC-60DA-B616-7CB6FFA5ADFE}"/>
          </ac:picMkLst>
        </pc:picChg>
        <pc:picChg chg="mod">
          <ac:chgData name="Mohan, Man" userId="37104710-05df-4370-9d86-514a293a6e2e" providerId="ADAL" clId="{D4B57AB8-9AA6-49E3-B502-D20D87341209}" dt="2024-10-11T02:49:05.931" v="34" actId="1076"/>
          <ac:picMkLst>
            <pc:docMk/>
            <pc:sldMk cId="285705100" sldId="282"/>
            <ac:picMk id="19" creationId="{61074FAC-B360-EEBC-DF46-3BF9E4A7F437}"/>
          </ac:picMkLst>
        </pc:picChg>
        <pc:picChg chg="mod">
          <ac:chgData name="Mohan, Man" userId="37104710-05df-4370-9d86-514a293a6e2e" providerId="ADAL" clId="{D4B57AB8-9AA6-49E3-B502-D20D87341209}" dt="2024-10-11T02:49:05.931" v="34" actId="1076"/>
          <ac:picMkLst>
            <pc:docMk/>
            <pc:sldMk cId="285705100" sldId="282"/>
            <ac:picMk id="21" creationId="{B1FE1E03-00E9-F902-EB1E-489E9C87E43E}"/>
          </ac:picMkLst>
        </pc:picChg>
        <pc:picChg chg="mod">
          <ac:chgData name="Mohan, Man" userId="37104710-05df-4370-9d86-514a293a6e2e" providerId="ADAL" clId="{D4B57AB8-9AA6-49E3-B502-D20D87341209}" dt="2024-10-11T02:49:05.931" v="34" actId="1076"/>
          <ac:picMkLst>
            <pc:docMk/>
            <pc:sldMk cId="285705100" sldId="282"/>
            <ac:picMk id="28" creationId="{92C3F3CC-55A4-EFF9-A4F3-8C768DF91DCE}"/>
          </ac:picMkLst>
        </pc:picChg>
        <pc:picChg chg="mod">
          <ac:chgData name="Mohan, Man" userId="37104710-05df-4370-9d86-514a293a6e2e" providerId="ADAL" clId="{D4B57AB8-9AA6-49E3-B502-D20D87341209}" dt="2024-10-11T02:49:05.931" v="34" actId="1076"/>
          <ac:picMkLst>
            <pc:docMk/>
            <pc:sldMk cId="285705100" sldId="282"/>
            <ac:picMk id="32" creationId="{C20E01DA-AA2E-8755-17EF-6E617DA56118}"/>
          </ac:picMkLst>
        </pc:picChg>
        <pc:picChg chg="mod">
          <ac:chgData name="Mohan, Man" userId="37104710-05df-4370-9d86-514a293a6e2e" providerId="ADAL" clId="{D4B57AB8-9AA6-49E3-B502-D20D87341209}" dt="2024-10-11T02:45:45.189" v="28" actId="1076"/>
          <ac:picMkLst>
            <pc:docMk/>
            <pc:sldMk cId="285705100" sldId="282"/>
            <ac:picMk id="56" creationId="{38D29824-D325-F5B3-BBBE-81E9B5848816}"/>
          </ac:picMkLst>
        </pc:picChg>
        <pc:picChg chg="mod">
          <ac:chgData name="Mohan, Man" userId="37104710-05df-4370-9d86-514a293a6e2e" providerId="ADAL" clId="{D4B57AB8-9AA6-49E3-B502-D20D87341209}" dt="2024-10-11T02:45:45.189" v="28" actId="1076"/>
          <ac:picMkLst>
            <pc:docMk/>
            <pc:sldMk cId="285705100" sldId="282"/>
            <ac:picMk id="58" creationId="{4359CE5D-3C98-9C59-9D4F-FAF71171ED4F}"/>
          </ac:picMkLst>
        </pc:picChg>
        <pc:picChg chg="mod">
          <ac:chgData name="Mohan, Man" userId="37104710-05df-4370-9d86-514a293a6e2e" providerId="ADAL" clId="{D4B57AB8-9AA6-49E3-B502-D20D87341209}" dt="2024-10-11T02:45:45.189" v="28" actId="1076"/>
          <ac:picMkLst>
            <pc:docMk/>
            <pc:sldMk cId="285705100" sldId="282"/>
            <ac:picMk id="60" creationId="{CD9B97FA-ACF5-FFBD-5D34-4CC2627B4B3B}"/>
          </ac:picMkLst>
        </pc:picChg>
        <pc:cxnChg chg="mod">
          <ac:chgData name="Mohan, Man" userId="37104710-05df-4370-9d86-514a293a6e2e" providerId="ADAL" clId="{D4B57AB8-9AA6-49E3-B502-D20D87341209}" dt="2024-10-11T02:45:38.903" v="26"/>
          <ac:cxnSpMkLst>
            <pc:docMk/>
            <pc:sldMk cId="285705100" sldId="282"/>
            <ac:cxnSpMk id="7" creationId="{1AD94848-567E-6FFE-1306-846DEF0E3059}"/>
          </ac:cxnSpMkLst>
        </pc:cxnChg>
        <pc:cxnChg chg="mod">
          <ac:chgData name="Mohan, Man" userId="37104710-05df-4370-9d86-514a293a6e2e" providerId="ADAL" clId="{D4B57AB8-9AA6-49E3-B502-D20D87341209}" dt="2024-10-11T02:45:38.903" v="26"/>
          <ac:cxnSpMkLst>
            <pc:docMk/>
            <pc:sldMk cId="285705100" sldId="282"/>
            <ac:cxnSpMk id="17" creationId="{4FC24FE0-AA5D-D273-98D3-EF46863D24F2}"/>
          </ac:cxnSpMkLst>
        </pc:cxnChg>
        <pc:cxnChg chg="mod">
          <ac:chgData name="Mohan, Man" userId="37104710-05df-4370-9d86-514a293a6e2e" providerId="ADAL" clId="{D4B57AB8-9AA6-49E3-B502-D20D87341209}" dt="2024-10-11T02:49:05.931" v="34" actId="1076"/>
          <ac:cxnSpMkLst>
            <pc:docMk/>
            <pc:sldMk cId="285705100" sldId="282"/>
            <ac:cxnSpMk id="38" creationId="{125E3F26-70B3-D05A-F3EB-0223DC48CD09}"/>
          </ac:cxnSpMkLst>
        </pc:cxnChg>
        <pc:cxnChg chg="mod">
          <ac:chgData name="Mohan, Man" userId="37104710-05df-4370-9d86-514a293a6e2e" providerId="ADAL" clId="{D4B57AB8-9AA6-49E3-B502-D20D87341209}" dt="2024-10-11T02:49:05.931" v="34" actId="1076"/>
          <ac:cxnSpMkLst>
            <pc:docMk/>
            <pc:sldMk cId="285705100" sldId="282"/>
            <ac:cxnSpMk id="49" creationId="{B001C3F8-3AF9-4101-85D5-FF6108143231}"/>
          </ac:cxnSpMkLst>
        </pc:cxnChg>
        <pc:cxnChg chg="mod">
          <ac:chgData name="Mohan, Man" userId="37104710-05df-4370-9d86-514a293a6e2e" providerId="ADAL" clId="{D4B57AB8-9AA6-49E3-B502-D20D87341209}" dt="2024-10-11T02:49:05.931" v="34" actId="1076"/>
          <ac:cxnSpMkLst>
            <pc:docMk/>
            <pc:sldMk cId="285705100" sldId="282"/>
            <ac:cxnSpMk id="50" creationId="{4E60942C-D354-D931-1AB1-447208E17E85}"/>
          </ac:cxnSpMkLst>
        </pc:cxnChg>
        <pc:cxnChg chg="mod">
          <ac:chgData name="Mohan, Man" userId="37104710-05df-4370-9d86-514a293a6e2e" providerId="ADAL" clId="{D4B57AB8-9AA6-49E3-B502-D20D87341209}" dt="2024-10-11T02:45:45.189" v="28" actId="1076"/>
          <ac:cxnSpMkLst>
            <pc:docMk/>
            <pc:sldMk cId="285705100" sldId="282"/>
            <ac:cxnSpMk id="65" creationId="{E2641780-701B-B35E-01D6-720677BA1219}"/>
          </ac:cxnSpMkLst>
        </pc:cxnChg>
        <pc:cxnChg chg="mod">
          <ac:chgData name="Mohan, Man" userId="37104710-05df-4370-9d86-514a293a6e2e" providerId="ADAL" clId="{D4B57AB8-9AA6-49E3-B502-D20D87341209}" dt="2024-10-11T02:45:45.189" v="28" actId="1076"/>
          <ac:cxnSpMkLst>
            <pc:docMk/>
            <pc:sldMk cId="285705100" sldId="282"/>
            <ac:cxnSpMk id="70" creationId="{64907BAA-AD5A-399D-B5FE-53DEC8E54533}"/>
          </ac:cxnSpMkLst>
        </pc:cxnChg>
        <pc:cxnChg chg="mod">
          <ac:chgData name="Mohan, Man" userId="37104710-05df-4370-9d86-514a293a6e2e" providerId="ADAL" clId="{D4B57AB8-9AA6-49E3-B502-D20D87341209}" dt="2024-10-11T02:45:45.189" v="28" actId="1076"/>
          <ac:cxnSpMkLst>
            <pc:docMk/>
            <pc:sldMk cId="285705100" sldId="282"/>
            <ac:cxnSpMk id="71" creationId="{641B57AE-E1A1-59D7-E11D-D6EECA72EF5F}"/>
          </ac:cxnSpMkLst>
        </pc:cxnChg>
        <pc:cxnChg chg="mod">
          <ac:chgData name="Mohan, Man" userId="37104710-05df-4370-9d86-514a293a6e2e" providerId="ADAL" clId="{D4B57AB8-9AA6-49E3-B502-D20D87341209}" dt="2024-10-11T02:45:45.189" v="28" actId="1076"/>
          <ac:cxnSpMkLst>
            <pc:docMk/>
            <pc:sldMk cId="285705100" sldId="282"/>
            <ac:cxnSpMk id="72" creationId="{146A9F88-A897-9A0B-BC3F-54D27DD7AD14}"/>
          </ac:cxnSpMkLst>
        </pc:cxnChg>
      </pc:sldChg>
      <pc:sldChg chg="del">
        <pc:chgData name="Mohan, Man" userId="37104710-05df-4370-9d86-514a293a6e2e" providerId="ADAL" clId="{D4B57AB8-9AA6-49E3-B502-D20D87341209}" dt="2024-10-11T02:41:59.645" v="20" actId="47"/>
        <pc:sldMkLst>
          <pc:docMk/>
          <pc:sldMk cId="1149221801" sldId="288"/>
        </pc:sldMkLst>
      </pc:sldChg>
      <pc:sldChg chg="del">
        <pc:chgData name="Mohan, Man" userId="37104710-05df-4370-9d86-514a293a6e2e" providerId="ADAL" clId="{D4B57AB8-9AA6-49E3-B502-D20D87341209}" dt="2024-10-11T02:41:41.254" v="12" actId="47"/>
        <pc:sldMkLst>
          <pc:docMk/>
          <pc:sldMk cId="1285376761" sldId="500"/>
        </pc:sldMkLst>
      </pc:sldChg>
      <pc:sldChg chg="del">
        <pc:chgData name="Mohan, Man" userId="37104710-05df-4370-9d86-514a293a6e2e" providerId="ADAL" clId="{D4B57AB8-9AA6-49E3-B502-D20D87341209}" dt="2024-10-11T02:41:58.671" v="19" actId="47"/>
        <pc:sldMkLst>
          <pc:docMk/>
          <pc:sldMk cId="3620413559" sldId="501"/>
        </pc:sldMkLst>
      </pc:sldChg>
      <pc:sldChg chg="del">
        <pc:chgData name="Mohan, Man" userId="37104710-05df-4370-9d86-514a293a6e2e" providerId="ADAL" clId="{D4B57AB8-9AA6-49E3-B502-D20D87341209}" dt="2024-10-11T02:41:58.137" v="18" actId="47"/>
        <pc:sldMkLst>
          <pc:docMk/>
          <pc:sldMk cId="4122175436" sldId="502"/>
        </pc:sldMkLst>
      </pc:sldChg>
      <pc:sldChg chg="del">
        <pc:chgData name="Mohan, Man" userId="37104710-05df-4370-9d86-514a293a6e2e" providerId="ADAL" clId="{D4B57AB8-9AA6-49E3-B502-D20D87341209}" dt="2024-10-11T02:51:46.643" v="65" actId="47"/>
        <pc:sldMkLst>
          <pc:docMk/>
          <pc:sldMk cId="1477486496" sldId="503"/>
        </pc:sldMkLst>
      </pc:sldChg>
      <pc:sldChg chg="del">
        <pc:chgData name="Mohan, Man" userId="37104710-05df-4370-9d86-514a293a6e2e" providerId="ADAL" clId="{D4B57AB8-9AA6-49E3-B502-D20D87341209}" dt="2024-10-11T02:41:56.992" v="17" actId="47"/>
        <pc:sldMkLst>
          <pc:docMk/>
          <pc:sldMk cId="2721794196" sldId="504"/>
        </pc:sldMkLst>
      </pc:sldChg>
      <pc:sldChg chg="del">
        <pc:chgData name="Mohan, Man" userId="37104710-05df-4370-9d86-514a293a6e2e" providerId="ADAL" clId="{D4B57AB8-9AA6-49E3-B502-D20D87341209}" dt="2024-10-11T02:41:41.945" v="13" actId="47"/>
        <pc:sldMkLst>
          <pc:docMk/>
          <pc:sldMk cId="4210385526" sldId="505"/>
        </pc:sldMkLst>
      </pc:sldChg>
      <pc:sldChg chg="add del">
        <pc:chgData name="Mohan, Man" userId="37104710-05df-4370-9d86-514a293a6e2e" providerId="ADAL" clId="{D4B57AB8-9AA6-49E3-B502-D20D87341209}" dt="2024-10-11T02:41:54.700" v="16" actId="47"/>
        <pc:sldMkLst>
          <pc:docMk/>
          <pc:sldMk cId="1656193735" sldId="506"/>
        </pc:sldMkLst>
      </pc:sldChg>
    </pc:docChg>
  </pc:docChgLst>
  <pc:docChgLst>
    <pc:chgData name="Mohan, Man" userId="37104710-05df-4370-9d86-514a293a6e2e" providerId="ADAL" clId="{3A8CAC18-5C3A-454C-8793-F07198B6D5E9}"/>
    <pc:docChg chg="delSld">
      <pc:chgData name="Mohan, Man" userId="37104710-05df-4370-9d86-514a293a6e2e" providerId="ADAL" clId="{3A8CAC18-5C3A-454C-8793-F07198B6D5E9}" dt="2024-10-15T20:46:16.078" v="2" actId="47"/>
      <pc:docMkLst>
        <pc:docMk/>
      </pc:docMkLst>
      <pc:sldChg chg="del">
        <pc:chgData name="Mohan, Man" userId="37104710-05df-4370-9d86-514a293a6e2e" providerId="ADAL" clId="{3A8CAC18-5C3A-454C-8793-F07198B6D5E9}" dt="2024-10-15T20:46:14.025" v="0" actId="47"/>
        <pc:sldMkLst>
          <pc:docMk/>
          <pc:sldMk cId="3742170954" sldId="259"/>
        </pc:sldMkLst>
      </pc:sldChg>
      <pc:sldChg chg="del">
        <pc:chgData name="Mohan, Man" userId="37104710-05df-4370-9d86-514a293a6e2e" providerId="ADAL" clId="{3A8CAC18-5C3A-454C-8793-F07198B6D5E9}" dt="2024-10-15T20:46:14.492" v="1" actId="47"/>
        <pc:sldMkLst>
          <pc:docMk/>
          <pc:sldMk cId="2234559543" sldId="260"/>
        </pc:sldMkLst>
      </pc:sldChg>
      <pc:sldChg chg="del">
        <pc:chgData name="Mohan, Man" userId="37104710-05df-4370-9d86-514a293a6e2e" providerId="ADAL" clId="{3A8CAC18-5C3A-454C-8793-F07198B6D5E9}" dt="2024-10-15T20:46:16.078" v="2" actId="47"/>
        <pc:sldMkLst>
          <pc:docMk/>
          <pc:sldMk cId="285705100" sldId="28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04583-7B5D-40B4-9C6F-03C96B52897B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F89A4-67EE-4C74-A11B-3F43D8EA81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949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BEA70D-3707-46A2-A485-AAE86DFEA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7700330-E2EA-4D07-9D93-6710457747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1351315-0B1E-43F9-9181-336A19B8D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60363D5-A7B9-4777-93AE-2F78C0E59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A5CC34B-092D-4C7A-ABA2-7552E9E89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067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AD26CF-1A19-45F2-B9DE-47DACDF40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606D00C-F753-487F-8B5C-1AE84AF893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6689296-4539-4176-8256-C61131A77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22E0E34-1DD3-4652-86A3-272AD902A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4E8106D-F029-4780-9715-81C5A3FD3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38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F712C04-2146-4D64-8941-528041968B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7675B9D-DC94-4AB1-ADC7-1BD6803BC2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54F9DBB-0DCF-49BD-A524-63B900121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636DF19-A71D-406E-83ED-36C474FFF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2EE3502-7F4C-40E8-9072-8D28BB2BF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941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A59159-B982-4394-B832-096011BD7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255ADB8-D7D1-4FA2-8B4D-5DAB5EC21C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0DE22A4-94EA-4DE4-A2F6-1DAA60B4D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8E490B2-C4E2-4EF1-BEEB-035A80420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1403662-B430-46BC-84C7-D808814BB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642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886453-A168-4680-9E8C-2D74DDE3F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D60B88F-6DCF-40CB-B65D-D2BA7229B5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C47B9E-13A4-4FFB-98B3-5200E2BE2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B615512-68D1-4687-A658-0DFE754D8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9D8E0FE-E8F3-4654-8656-476144260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236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F2729F-3944-4F03-8032-39F1881B0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580B50-8709-4DC7-931B-352534FAC2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6A69BC4-6C28-435C-BEC9-37327CD35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11C899A-4A23-4DC8-9263-3AC966252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9F9BEAA-D690-4733-A7B5-CE9BC17AF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7251231-C7BD-4230-8B08-2A2F9FAB3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666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986141-A74D-4E71-AD24-48A53384D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117FE55-8D4B-4B3F-9FC0-400251B83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1E5E27D-98DE-46D6-BF5D-57A3AAD70E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A70CE71-2E40-46E3-B367-23C8A8B210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22EBE65-BAD6-4ED3-8E88-A0CA6FDBC6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43C7EFC-D303-40E7-B4A4-A2C6BFDD3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B705BD2-8602-47E6-A9E6-4656F4AB8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BB80679-178B-4860-852C-CFE1D4F7F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763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9F88B0-9D19-4FF4-9AC7-77BACEDD4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E367C5E-C6BC-400A-BB13-5D0E2F508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A2583F3-DC24-4165-88D9-FF7F5600F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576730E-E551-423C-BD86-5115AF82B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812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FD1F254-FC85-4D1C-AF6C-8DE072BD7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902D72B-1EEE-4861-8A8B-530642722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5538E7B-789C-49FA-805A-C1529D404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202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0470EA-7D03-4725-BA05-E7CE1E37B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F257138-28FB-406B-8438-46576CF45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5810CDF-550A-47EC-BCFD-81389CE8B4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212A10F-B061-4FBD-ADDF-DD9DCCA9C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34E30AC-E221-4572-99C0-A2FE3705F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398A571-57FC-44B6-AA2A-D25267604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928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C7F52C-996E-4B46-9605-FFFFA8F3C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7F9AB88-D2AF-4315-87D0-C91C24BC19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CDF98DF-667B-425A-9325-7B86ECD841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F2C9590-6A3B-472D-89D3-D2D5DBCFF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77AF6B6-4A12-4C7A-8030-6C9BC894A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4AD1C17-E2C4-4CFF-BB6E-AB9662D9D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6457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29A8FAC-FE6A-4130-A3C5-BA0800FDB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ED9F49C-7723-4261-9EC6-BB0F23F8F7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D60EDE9-BE75-4900-AD13-3D691B6CE6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673029-6A76-4353-8913-376FE3904F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E15938-83DD-4F7E-9CAC-EDDA39E143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483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">
            <a:extLst>
              <a:ext uri="{FF2B5EF4-FFF2-40B4-BE49-F238E27FC236}">
                <a16:creationId xmlns:a16="http://schemas.microsoft.com/office/drawing/2014/main" id="{EB0844D1-1672-E6B1-19F4-A6756652AA86}"/>
              </a:ext>
            </a:extLst>
          </p:cNvPr>
          <p:cNvSpPr txBox="1"/>
          <p:nvPr/>
        </p:nvSpPr>
        <p:spPr>
          <a:xfrm>
            <a:off x="501978" y="246584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altLang="zh-CN" sz="1800" dirty="0"/>
              <a:t>Fig.2C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1E78BD4-FAA6-A64C-34E3-BBD479E085A0}"/>
              </a:ext>
            </a:extLst>
          </p:cNvPr>
          <p:cNvGrpSpPr/>
          <p:nvPr/>
        </p:nvGrpSpPr>
        <p:grpSpPr>
          <a:xfrm>
            <a:off x="1840752" y="355444"/>
            <a:ext cx="1727397" cy="1813045"/>
            <a:chOff x="797777" y="4870309"/>
            <a:chExt cx="1727397" cy="1813045"/>
          </a:xfrm>
        </p:grpSpPr>
        <p:pic>
          <p:nvPicPr>
            <p:cNvPr id="13" name="图片 3">
              <a:extLst>
                <a:ext uri="{FF2B5EF4-FFF2-40B4-BE49-F238E27FC236}">
                  <a16:creationId xmlns:a16="http://schemas.microsoft.com/office/drawing/2014/main" id="{1B7F51D7-1CA2-A5F1-51C3-C3C0B210A0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26" r="16106" b="393"/>
            <a:stretch/>
          </p:blipFill>
          <p:spPr>
            <a:xfrm>
              <a:off x="797777" y="6358693"/>
              <a:ext cx="1005840" cy="324661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14" name="图片 5">
              <a:extLst>
                <a:ext uri="{FF2B5EF4-FFF2-40B4-BE49-F238E27FC236}">
                  <a16:creationId xmlns:a16="http://schemas.microsoft.com/office/drawing/2014/main" id="{EDEC6A35-6F72-096C-2A78-ED801BD3F9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9494" t="14054" r="49996"/>
            <a:stretch/>
          </p:blipFill>
          <p:spPr>
            <a:xfrm>
              <a:off x="797777" y="5626227"/>
              <a:ext cx="1005840" cy="386678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15" name="图片 2">
              <a:extLst>
                <a:ext uri="{FF2B5EF4-FFF2-40B4-BE49-F238E27FC236}">
                  <a16:creationId xmlns:a16="http://schemas.microsoft.com/office/drawing/2014/main" id="{013374E5-94B4-4D25-416E-DDAEBE9E26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7777" y="6062534"/>
              <a:ext cx="1005840" cy="246529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16" name="TextBox 94">
              <a:extLst>
                <a:ext uri="{FF2B5EF4-FFF2-40B4-BE49-F238E27FC236}">
                  <a16:creationId xmlns:a16="http://schemas.microsoft.com/office/drawing/2014/main" id="{006A7A45-27D5-F0B4-85B3-5B9631582A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2738" y="5739576"/>
              <a:ext cx="70243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800" b="1" dirty="0">
                  <a:cs typeface="Arial" panose="020B0604020202020204" pitchFamily="34" charset="0"/>
                </a:rPr>
                <a:t>α-DYRK1A</a:t>
              </a:r>
            </a:p>
          </p:txBody>
        </p:sp>
        <p:sp>
          <p:nvSpPr>
            <p:cNvPr id="17" name="TextBox 94">
              <a:extLst>
                <a:ext uri="{FF2B5EF4-FFF2-40B4-BE49-F238E27FC236}">
                  <a16:creationId xmlns:a16="http://schemas.microsoft.com/office/drawing/2014/main" id="{74EAAEDF-305E-5030-851F-14A5D6E2B1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2738" y="6055692"/>
              <a:ext cx="54373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800" b="1" dirty="0">
                  <a:cs typeface="Arial" panose="020B0604020202020204" pitchFamily="34" charset="0"/>
                </a:rPr>
                <a:t>α-TSC1</a:t>
              </a:r>
            </a:p>
          </p:txBody>
        </p:sp>
        <p:sp>
          <p:nvSpPr>
            <p:cNvPr id="18" name="TextBox 94">
              <a:extLst>
                <a:ext uri="{FF2B5EF4-FFF2-40B4-BE49-F238E27FC236}">
                  <a16:creationId xmlns:a16="http://schemas.microsoft.com/office/drawing/2014/main" id="{8BE10424-20D6-104A-5439-01ECD93582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2738" y="6413302"/>
              <a:ext cx="54373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800" b="1" dirty="0">
                  <a:cs typeface="Arial" panose="020B0604020202020204" pitchFamily="34" charset="0"/>
                </a:rPr>
                <a:t>α-TSC2</a:t>
              </a:r>
            </a:p>
          </p:txBody>
        </p:sp>
        <p:sp>
          <p:nvSpPr>
            <p:cNvPr id="19" name="文本框 15">
              <a:extLst>
                <a:ext uri="{FF2B5EF4-FFF2-40B4-BE49-F238E27FC236}">
                  <a16:creationId xmlns:a16="http://schemas.microsoft.com/office/drawing/2014/main" id="{F29717D8-AFBC-C1CF-1E57-09E6BEC011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737942" y="5290376"/>
              <a:ext cx="49839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Input</a:t>
              </a:r>
            </a:p>
          </p:txBody>
        </p:sp>
        <p:sp>
          <p:nvSpPr>
            <p:cNvPr id="20" name="文本框 15">
              <a:extLst>
                <a:ext uri="{FF2B5EF4-FFF2-40B4-BE49-F238E27FC236}">
                  <a16:creationId xmlns:a16="http://schemas.microsoft.com/office/drawing/2014/main" id="{960A9EEE-A0BC-1C26-CE97-BC3AC73489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076350" y="5287567"/>
              <a:ext cx="49839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IgG</a:t>
              </a:r>
            </a:p>
          </p:txBody>
        </p:sp>
        <p:sp>
          <p:nvSpPr>
            <p:cNvPr id="21" name="文本框 15">
              <a:extLst>
                <a:ext uri="{FF2B5EF4-FFF2-40B4-BE49-F238E27FC236}">
                  <a16:creationId xmlns:a16="http://schemas.microsoft.com/office/drawing/2014/main" id="{7251FF83-242B-5A8F-815E-BA30974D49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314613" y="5219621"/>
              <a:ext cx="63428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DYRK1A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58FB165-4107-8504-66A0-14202994A3D2}"/>
                </a:ext>
              </a:extLst>
            </p:cNvPr>
            <p:cNvCxnSpPr/>
            <p:nvPr/>
          </p:nvCxnSpPr>
          <p:spPr>
            <a:xfrm>
              <a:off x="1217826" y="5082205"/>
              <a:ext cx="49500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94">
              <a:extLst>
                <a:ext uri="{FF2B5EF4-FFF2-40B4-BE49-F238E27FC236}">
                  <a16:creationId xmlns:a16="http://schemas.microsoft.com/office/drawing/2014/main" id="{A3A4A9FB-BB10-E309-6BAF-5834A1C0DE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2239" y="4870309"/>
              <a:ext cx="28725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800" b="1" dirty="0">
                  <a:cs typeface="Arial" panose="020B0604020202020204" pitchFamily="34" charset="0"/>
                </a:rPr>
                <a:t>IP</a:t>
              </a:r>
            </a:p>
          </p:txBody>
        </p:sp>
      </p:grpSp>
      <p:pic>
        <p:nvPicPr>
          <p:cNvPr id="24" name="图片 4">
            <a:extLst>
              <a:ext uri="{FF2B5EF4-FFF2-40B4-BE49-F238E27FC236}">
                <a16:creationId xmlns:a16="http://schemas.microsoft.com/office/drawing/2014/main" id="{7D5A4093-6761-83B5-4E5B-A83E44DC1A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3758" y="2553041"/>
            <a:ext cx="3859175" cy="3086123"/>
          </a:xfrm>
          <a:prstGeom prst="rect">
            <a:avLst/>
          </a:prstGeom>
        </p:spPr>
      </p:pic>
      <p:pic>
        <p:nvPicPr>
          <p:cNvPr id="25" name="图片 7">
            <a:extLst>
              <a:ext uri="{FF2B5EF4-FFF2-40B4-BE49-F238E27FC236}">
                <a16:creationId xmlns:a16="http://schemas.microsoft.com/office/drawing/2014/main" id="{D4B79D98-47A2-8770-FCCF-30768E7228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1891" y="3307883"/>
            <a:ext cx="4635101" cy="3090067"/>
          </a:xfrm>
          <a:prstGeom prst="rect">
            <a:avLst/>
          </a:prstGeom>
        </p:spPr>
      </p:pic>
      <p:pic>
        <p:nvPicPr>
          <p:cNvPr id="26" name="图片 10">
            <a:extLst>
              <a:ext uri="{FF2B5EF4-FFF2-40B4-BE49-F238E27FC236}">
                <a16:creationId xmlns:a16="http://schemas.microsoft.com/office/drawing/2014/main" id="{98EEEC51-9430-26FC-B7B6-E1048FF8C4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71891" y="172659"/>
            <a:ext cx="4149830" cy="2534991"/>
          </a:xfrm>
          <a:prstGeom prst="rect">
            <a:avLst/>
          </a:prstGeom>
        </p:spPr>
      </p:pic>
      <p:pic>
        <p:nvPicPr>
          <p:cNvPr id="27" name="图片 5">
            <a:extLst>
              <a:ext uri="{FF2B5EF4-FFF2-40B4-BE49-F238E27FC236}">
                <a16:creationId xmlns:a16="http://schemas.microsoft.com/office/drawing/2014/main" id="{D490241F-9EBE-B5F5-A11F-653DC0B3BB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494" t="14054" r="49996"/>
          <a:stretch/>
        </p:blipFill>
        <p:spPr>
          <a:xfrm>
            <a:off x="1040883" y="5717181"/>
            <a:ext cx="1005840" cy="386678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28" name="图片 2">
            <a:extLst>
              <a:ext uri="{FF2B5EF4-FFF2-40B4-BE49-F238E27FC236}">
                <a16:creationId xmlns:a16="http://schemas.microsoft.com/office/drawing/2014/main" id="{72367755-07B7-1E74-C273-5BDF0133DD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118" y="6415606"/>
            <a:ext cx="1106424" cy="271182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29" name="图片 3">
            <a:extLst>
              <a:ext uri="{FF2B5EF4-FFF2-40B4-BE49-F238E27FC236}">
                <a16:creationId xmlns:a16="http://schemas.microsoft.com/office/drawing/2014/main" id="{5E11B214-1E5D-0271-09FC-42D48C844D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6" r="16106" b="393"/>
          <a:stretch/>
        </p:blipFill>
        <p:spPr>
          <a:xfrm>
            <a:off x="6135403" y="2756113"/>
            <a:ext cx="1374553" cy="443673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30" name="TextBox 94">
            <a:extLst>
              <a:ext uri="{FF2B5EF4-FFF2-40B4-BE49-F238E27FC236}">
                <a16:creationId xmlns:a16="http://schemas.microsoft.com/office/drawing/2014/main" id="{C283FC6B-0D95-972F-4E7D-BF646B9D71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6592" y="5854439"/>
            <a:ext cx="122020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600" b="1" dirty="0">
                <a:cs typeface="Arial" panose="020B0604020202020204" pitchFamily="34" charset="0"/>
              </a:rPr>
              <a:t>α-DYRK1A</a:t>
            </a:r>
          </a:p>
        </p:txBody>
      </p:sp>
      <p:sp>
        <p:nvSpPr>
          <p:cNvPr id="31" name="TextBox 94">
            <a:extLst>
              <a:ext uri="{FF2B5EF4-FFF2-40B4-BE49-F238E27FC236}">
                <a16:creationId xmlns:a16="http://schemas.microsoft.com/office/drawing/2014/main" id="{DC121244-78EF-C5E2-E800-EFEE6ABD93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71448" y="3525451"/>
            <a:ext cx="90281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600" b="1" dirty="0">
                <a:cs typeface="Arial" panose="020B0604020202020204" pitchFamily="34" charset="0"/>
              </a:rPr>
              <a:t>α-TSC1</a:t>
            </a:r>
          </a:p>
        </p:txBody>
      </p:sp>
      <p:sp>
        <p:nvSpPr>
          <p:cNvPr id="32" name="TextBox 94">
            <a:extLst>
              <a:ext uri="{FF2B5EF4-FFF2-40B4-BE49-F238E27FC236}">
                <a16:creationId xmlns:a16="http://schemas.microsoft.com/office/drawing/2014/main" id="{682D68E6-7931-B261-EEC8-AF2A95CD03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32800" y="615595"/>
            <a:ext cx="90281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600" b="1" dirty="0">
                <a:cs typeface="Arial" panose="020B0604020202020204" pitchFamily="34" charset="0"/>
              </a:rPr>
              <a:t>α-TSC2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15C7F17-BDDA-3FC6-9DD8-9B37E598171A}"/>
              </a:ext>
            </a:extLst>
          </p:cNvPr>
          <p:cNvSpPr txBox="1"/>
          <p:nvPr/>
        </p:nvSpPr>
        <p:spPr>
          <a:xfrm>
            <a:off x="5435462" y="198265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75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186A23E-55C1-22B6-1F5C-5A7930A61AF8}"/>
              </a:ext>
            </a:extLst>
          </p:cNvPr>
          <p:cNvSpPr txBox="1"/>
          <p:nvPr/>
        </p:nvSpPr>
        <p:spPr>
          <a:xfrm>
            <a:off x="5379699" y="786915"/>
            <a:ext cx="46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C3CCD08-A51E-7957-1D26-7A4B02BA13C7}"/>
              </a:ext>
            </a:extLst>
          </p:cNvPr>
          <p:cNvSpPr txBox="1"/>
          <p:nvPr/>
        </p:nvSpPr>
        <p:spPr>
          <a:xfrm>
            <a:off x="5421739" y="1094013"/>
            <a:ext cx="46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130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472FE4-81A8-BA7B-37D2-0F25970B713E}"/>
              </a:ext>
            </a:extLst>
          </p:cNvPr>
          <p:cNvSpPr txBox="1"/>
          <p:nvPr/>
        </p:nvSpPr>
        <p:spPr>
          <a:xfrm>
            <a:off x="5363198" y="5330052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75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1F4DA14-4965-978D-DC02-A2D0C07BB177}"/>
              </a:ext>
            </a:extLst>
          </p:cNvPr>
          <p:cNvSpPr txBox="1"/>
          <p:nvPr/>
        </p:nvSpPr>
        <p:spPr>
          <a:xfrm>
            <a:off x="5307435" y="3718679"/>
            <a:ext cx="46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180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5333A40-0313-866F-DA6E-A4E10E8A605A}"/>
              </a:ext>
            </a:extLst>
          </p:cNvPr>
          <p:cNvSpPr txBox="1"/>
          <p:nvPr/>
        </p:nvSpPr>
        <p:spPr>
          <a:xfrm>
            <a:off x="5349475" y="4025777"/>
            <a:ext cx="46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130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4642255-24E5-0EA4-D464-C78599B29962}"/>
              </a:ext>
            </a:extLst>
          </p:cNvPr>
          <p:cNvSpPr txBox="1"/>
          <p:nvPr/>
        </p:nvSpPr>
        <p:spPr>
          <a:xfrm>
            <a:off x="460597" y="470276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75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4262334-803A-6008-5930-53BD34BC7795}"/>
              </a:ext>
            </a:extLst>
          </p:cNvPr>
          <p:cNvSpPr txBox="1"/>
          <p:nvPr/>
        </p:nvSpPr>
        <p:spPr>
          <a:xfrm>
            <a:off x="404834" y="3386952"/>
            <a:ext cx="46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180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B2CCD1F-C1CA-03D2-F4FA-2657824CC6EC}"/>
              </a:ext>
            </a:extLst>
          </p:cNvPr>
          <p:cNvSpPr txBox="1"/>
          <p:nvPr/>
        </p:nvSpPr>
        <p:spPr>
          <a:xfrm>
            <a:off x="446874" y="3694050"/>
            <a:ext cx="46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130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59D5388-A820-4145-60AF-8E162DEB4163}"/>
              </a:ext>
            </a:extLst>
          </p:cNvPr>
          <p:cNvSpPr txBox="1"/>
          <p:nvPr/>
        </p:nvSpPr>
        <p:spPr>
          <a:xfrm>
            <a:off x="425455" y="4190141"/>
            <a:ext cx="636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100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530EFCF-7FF2-64A0-B381-CB2B7FFFC901}"/>
              </a:ext>
            </a:extLst>
          </p:cNvPr>
          <p:cNvSpPr txBox="1"/>
          <p:nvPr/>
        </p:nvSpPr>
        <p:spPr>
          <a:xfrm>
            <a:off x="5349475" y="4733450"/>
            <a:ext cx="636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100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B7077C-7071-D4D4-C20A-D167ADE74855}"/>
              </a:ext>
            </a:extLst>
          </p:cNvPr>
          <p:cNvSpPr txBox="1"/>
          <p:nvPr/>
        </p:nvSpPr>
        <p:spPr>
          <a:xfrm>
            <a:off x="5399418" y="1542921"/>
            <a:ext cx="636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100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FA1DFD5-26B2-A78C-A766-175F68F519B1}"/>
              </a:ext>
            </a:extLst>
          </p:cNvPr>
          <p:cNvCxnSpPr/>
          <p:nvPr/>
        </p:nvCxnSpPr>
        <p:spPr>
          <a:xfrm>
            <a:off x="5198165" y="3249481"/>
            <a:ext cx="64504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4D3DA1E-8324-2E95-5ACB-47A231E21867}"/>
              </a:ext>
            </a:extLst>
          </p:cNvPr>
          <p:cNvCxnSpPr>
            <a:cxnSpLocks/>
          </p:cNvCxnSpPr>
          <p:nvPr/>
        </p:nvCxnSpPr>
        <p:spPr>
          <a:xfrm flipH="1">
            <a:off x="7305261" y="3718679"/>
            <a:ext cx="3430350" cy="3070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001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4052</TotalTime>
  <Words>25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pinhua Wang</dc:creator>
  <cp:lastModifiedBy>Mohan, Man</cp:lastModifiedBy>
  <cp:revision>18</cp:revision>
  <dcterms:created xsi:type="dcterms:W3CDTF">2022-02-25T12:50:45Z</dcterms:created>
  <dcterms:modified xsi:type="dcterms:W3CDTF">2024-10-15T20:46:18Z</dcterms:modified>
</cp:coreProperties>
</file>